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1"/>
  </p:sldMasterIdLst>
  <p:sldIdLst>
    <p:sldId id="256" r:id="rId2"/>
    <p:sldId id="257" r:id="rId3"/>
    <p:sldId id="258" r:id="rId4"/>
    <p:sldId id="259" r:id="rId5"/>
    <p:sldId id="260" r:id="rId6"/>
    <p:sldId id="261" r:id="rId7"/>
  </p:sldIdLst>
  <p:sldSz cx="12192000" cy="6858000"/>
  <p:notesSz cx="6954838" cy="9240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96" d="100"/>
          <a:sy n="96" d="100"/>
        </p:scale>
        <p:origin x="13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048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756288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0632303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980627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7162828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130447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6807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7400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2579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9880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5/30/2024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1977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5/30/2024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0673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5/30/2024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6331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5/30/2024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9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5/30/2024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87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5/30/2024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191886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B482E8-6E0E-1B4F-B1FD-C69DB9E858D9}" type="datetimeFigureOut">
              <a:rPr lang="en-US" smtClean="0"/>
              <a:pPr/>
              <a:t>5/30/2024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9342691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350A3-D83A-4FA4-B02D-49F00A839ADD}"/>
              </a:ext>
            </a:extLst>
          </p:cNvPr>
          <p:cNvSpPr>
            <a:spLocks noGrp="1"/>
          </p:cNvSpPr>
          <p:nvPr>
            <p:ph type="ctrTitle"/>
          </p:nvPr>
        </p:nvSpPr>
        <p:spPr>
          <a:xfrm>
            <a:off x="810001" y="561561"/>
            <a:ext cx="10572000" cy="3858637"/>
          </a:xfrm>
        </p:spPr>
        <p:txBody>
          <a:bodyPr/>
          <a:lstStyle/>
          <a:p>
            <a:pPr algn="ctr"/>
            <a:br>
              <a:rPr lang="en-US" dirty="0"/>
            </a:br>
            <a:br>
              <a:rPr lang="en-US" dirty="0"/>
            </a:br>
            <a:br>
              <a:rPr lang="en-US" dirty="0"/>
            </a:br>
            <a:br>
              <a:rPr lang="en-US" dirty="0"/>
            </a:br>
            <a:br>
              <a:rPr lang="en-US" dirty="0"/>
            </a:br>
            <a:br>
              <a:rPr lang="en-US" dirty="0"/>
            </a:br>
            <a:r>
              <a:rPr lang="en-US" dirty="0"/>
              <a:t>PRINCIPLES OF PRESBYTERIAN</a:t>
            </a:r>
            <a:br>
              <a:rPr lang="en-US" dirty="0"/>
            </a:br>
            <a:r>
              <a:rPr lang="en-US" dirty="0"/>
              <a:t>GOVERNMENT</a:t>
            </a:r>
            <a:br>
              <a:rPr lang="en-US" dirty="0"/>
            </a:br>
            <a:br>
              <a:rPr lang="en-US" dirty="0"/>
            </a:br>
            <a:endParaRPr lang="en-US" dirty="0"/>
          </a:p>
        </p:txBody>
      </p:sp>
      <p:sp>
        <p:nvSpPr>
          <p:cNvPr id="3" name="Subtitle 2">
            <a:extLst>
              <a:ext uri="{FF2B5EF4-FFF2-40B4-BE49-F238E27FC236}">
                <a16:creationId xmlns:a16="http://schemas.microsoft.com/office/drawing/2014/main" id="{2D2AB78A-93D7-4DEE-AB30-5D95B8FA6BA5}"/>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71092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5EEF3-7E94-42D6-AD6C-369473AD3847}"/>
              </a:ext>
            </a:extLst>
          </p:cNvPr>
          <p:cNvSpPr>
            <a:spLocks noGrp="1"/>
          </p:cNvSpPr>
          <p:nvPr>
            <p:ph type="title"/>
          </p:nvPr>
        </p:nvSpPr>
        <p:spPr/>
        <p:txBody>
          <a:bodyPr/>
          <a:lstStyle/>
          <a:p>
            <a:r>
              <a:rPr lang="en-US" dirty="0"/>
              <a:t>Principles 1 and 2	</a:t>
            </a:r>
          </a:p>
        </p:txBody>
      </p:sp>
      <p:sp>
        <p:nvSpPr>
          <p:cNvPr id="3" name="Content Placeholder 2">
            <a:extLst>
              <a:ext uri="{FF2B5EF4-FFF2-40B4-BE49-F238E27FC236}">
                <a16:creationId xmlns:a16="http://schemas.microsoft.com/office/drawing/2014/main" id="{3111F855-0458-44BD-BAFD-B6C00E212701}"/>
              </a:ext>
            </a:extLst>
          </p:cNvPr>
          <p:cNvSpPr>
            <a:spLocks noGrp="1"/>
          </p:cNvSpPr>
          <p:nvPr>
            <p:ph idx="1"/>
          </p:nvPr>
        </p:nvSpPr>
        <p:spPr/>
        <p:txBody>
          <a:bodyPr/>
          <a:lstStyle/>
          <a:p>
            <a:pPr marL="0" indent="0">
              <a:buNone/>
            </a:pPr>
            <a:r>
              <a:rPr lang="en-US" b="1" u="sng" dirty="0"/>
              <a:t>F-3.0201 One Church</a:t>
            </a:r>
          </a:p>
          <a:p>
            <a:pPr marL="0" indent="0">
              <a:buNone/>
            </a:pPr>
            <a:r>
              <a:rPr lang="en-US" dirty="0"/>
              <a:t>	The particular congregations of the Presbyterian Church (U.S.A.) wherever they are,</a:t>
            </a:r>
          </a:p>
          <a:p>
            <a:pPr marL="0" indent="0">
              <a:buNone/>
            </a:pPr>
            <a:r>
              <a:rPr lang="en-US" dirty="0"/>
              <a:t>	taken collectively, constitute one church, called the church.</a:t>
            </a:r>
          </a:p>
          <a:p>
            <a:endParaRPr lang="en-US" b="1" u="sng" dirty="0"/>
          </a:p>
          <a:p>
            <a:pPr marL="0" indent="0">
              <a:buNone/>
            </a:pPr>
            <a:r>
              <a:rPr lang="en-US" b="1" u="sng" dirty="0"/>
              <a:t>F-3.0202 Governed by Presbyters</a:t>
            </a:r>
          </a:p>
          <a:p>
            <a:pPr marL="0" indent="0">
              <a:buNone/>
            </a:pPr>
            <a:r>
              <a:rPr lang="en-US" dirty="0"/>
              <a:t>	This church shall be governed by presbyters, that is, ruling elders and teaching elders</a:t>
            </a:r>
          </a:p>
          <a:p>
            <a:pPr marL="0" indent="0">
              <a:buNone/>
            </a:pPr>
            <a:r>
              <a:rPr lang="en-US" dirty="0"/>
              <a:t>	(also called ministers of the Word and Sacrament).</a:t>
            </a:r>
          </a:p>
        </p:txBody>
      </p:sp>
    </p:spTree>
    <p:extLst>
      <p:ext uri="{BB962C8B-B14F-4D97-AF65-F5344CB8AC3E}">
        <p14:creationId xmlns:p14="http://schemas.microsoft.com/office/powerpoint/2010/main" val="1435611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4AD6C-63FD-47D5-9A95-FBA7D27DEA7F}"/>
              </a:ext>
            </a:extLst>
          </p:cNvPr>
          <p:cNvSpPr>
            <a:spLocks noGrp="1"/>
          </p:cNvSpPr>
          <p:nvPr>
            <p:ph type="title"/>
          </p:nvPr>
        </p:nvSpPr>
        <p:spPr/>
        <p:txBody>
          <a:bodyPr/>
          <a:lstStyle/>
          <a:p>
            <a:r>
              <a:rPr lang="en-US" dirty="0"/>
              <a:t>Principles 3 and 4	</a:t>
            </a:r>
          </a:p>
        </p:txBody>
      </p:sp>
      <p:sp>
        <p:nvSpPr>
          <p:cNvPr id="3" name="Content Placeholder 2">
            <a:extLst>
              <a:ext uri="{FF2B5EF4-FFF2-40B4-BE49-F238E27FC236}">
                <a16:creationId xmlns:a16="http://schemas.microsoft.com/office/drawing/2014/main" id="{72D10C67-3C02-4285-B52E-A50F6936878B}"/>
              </a:ext>
            </a:extLst>
          </p:cNvPr>
          <p:cNvSpPr>
            <a:spLocks noGrp="1"/>
          </p:cNvSpPr>
          <p:nvPr>
            <p:ph idx="1"/>
          </p:nvPr>
        </p:nvSpPr>
        <p:spPr/>
        <p:txBody>
          <a:bodyPr/>
          <a:lstStyle/>
          <a:p>
            <a:pPr marL="0" indent="0">
              <a:buNone/>
            </a:pPr>
            <a:r>
              <a:rPr lang="en-US" b="1" u="sng" dirty="0"/>
              <a:t>F-3.0203 Gathered in Councils</a:t>
            </a:r>
          </a:p>
          <a:p>
            <a:pPr marL="0" indent="0">
              <a:buNone/>
            </a:pPr>
            <a:r>
              <a:rPr lang="en-US" dirty="0"/>
              <a:t>	These presbyters shall come together in councils in regular gradation. These councils</a:t>
            </a:r>
          </a:p>
          <a:p>
            <a:pPr marL="0" indent="0">
              <a:buNone/>
            </a:pPr>
            <a:r>
              <a:rPr lang="en-US" dirty="0"/>
              <a:t>	are sessions, presbyteries, synods, and the General Assembly.</a:t>
            </a:r>
          </a:p>
          <a:p>
            <a:pPr marL="0" indent="0">
              <a:buNone/>
            </a:pPr>
            <a:endParaRPr lang="en-US" dirty="0"/>
          </a:p>
          <a:p>
            <a:pPr marL="0" indent="0">
              <a:buNone/>
            </a:pPr>
            <a:r>
              <a:rPr lang="en-US" b="1" u="sng" dirty="0"/>
              <a:t>F-3.0204 Seek and Represent the Will of Christ</a:t>
            </a:r>
          </a:p>
          <a:p>
            <a:pPr marL="0" indent="0">
              <a:buNone/>
            </a:pPr>
            <a:r>
              <a:rPr lang="en-US" dirty="0"/>
              <a:t>	Presbyters are not simply to reflect the will of the people, but rather to seek together</a:t>
            </a:r>
          </a:p>
          <a:p>
            <a:pPr marL="0" indent="0">
              <a:buNone/>
            </a:pPr>
            <a:r>
              <a:rPr lang="en-US" dirty="0"/>
              <a:t>	to find and represent the will of Christ.</a:t>
            </a:r>
          </a:p>
          <a:p>
            <a:endParaRPr lang="en-US" dirty="0"/>
          </a:p>
        </p:txBody>
      </p:sp>
    </p:spTree>
    <p:extLst>
      <p:ext uri="{BB962C8B-B14F-4D97-AF65-F5344CB8AC3E}">
        <p14:creationId xmlns:p14="http://schemas.microsoft.com/office/powerpoint/2010/main" val="1851848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F1811-17B4-41C7-A062-F872B5555D5C}"/>
              </a:ext>
            </a:extLst>
          </p:cNvPr>
          <p:cNvSpPr>
            <a:spLocks noGrp="1"/>
          </p:cNvSpPr>
          <p:nvPr>
            <p:ph type="title"/>
          </p:nvPr>
        </p:nvSpPr>
        <p:spPr/>
        <p:txBody>
          <a:bodyPr/>
          <a:lstStyle/>
          <a:p>
            <a:r>
              <a:rPr lang="en-US" dirty="0"/>
              <a:t>Principles 5 &amp; 6</a:t>
            </a:r>
          </a:p>
        </p:txBody>
      </p:sp>
      <p:sp>
        <p:nvSpPr>
          <p:cNvPr id="3" name="Content Placeholder 2">
            <a:extLst>
              <a:ext uri="{FF2B5EF4-FFF2-40B4-BE49-F238E27FC236}">
                <a16:creationId xmlns:a16="http://schemas.microsoft.com/office/drawing/2014/main" id="{1B884212-19AD-40AA-8888-BA9ACDEE6269}"/>
              </a:ext>
            </a:extLst>
          </p:cNvPr>
          <p:cNvSpPr>
            <a:spLocks noGrp="1"/>
          </p:cNvSpPr>
          <p:nvPr>
            <p:ph idx="1"/>
          </p:nvPr>
        </p:nvSpPr>
        <p:spPr/>
        <p:txBody>
          <a:bodyPr/>
          <a:lstStyle/>
          <a:p>
            <a:pPr marL="0" indent="0">
              <a:buNone/>
            </a:pPr>
            <a:r>
              <a:rPr lang="en-US" b="1" u="sng" dirty="0"/>
              <a:t>F-3.0205 Decision by Majority Vote</a:t>
            </a:r>
          </a:p>
          <a:p>
            <a:pPr marL="0" indent="0">
              <a:buNone/>
            </a:pPr>
            <a:r>
              <a:rPr lang="en-US" dirty="0"/>
              <a:t>	Decisions shall be reached in councils by vote, following opportunity for discussion</a:t>
            </a:r>
          </a:p>
          <a:p>
            <a:pPr marL="0" indent="0">
              <a:buNone/>
            </a:pPr>
            <a:r>
              <a:rPr lang="en-US" dirty="0"/>
              <a:t>	and discernment, and a majority shall govern.</a:t>
            </a:r>
          </a:p>
          <a:p>
            <a:pPr marL="0" indent="0">
              <a:buNone/>
            </a:pPr>
            <a:r>
              <a:rPr lang="en-US" b="1" u="sng" dirty="0"/>
              <a:t>F-3.0206 Review and Control</a:t>
            </a:r>
          </a:p>
          <a:p>
            <a:pPr marL="0" indent="0">
              <a:buNone/>
            </a:pPr>
            <a:r>
              <a:rPr lang="en-US" dirty="0"/>
              <a:t>	A higher council shall have the right of review and control over a lower one and</a:t>
            </a:r>
          </a:p>
          <a:p>
            <a:pPr marL="0" indent="0">
              <a:buNone/>
            </a:pPr>
            <a:r>
              <a:rPr lang="en-US" dirty="0"/>
              <a:t>	shall have power to determine matters of controversy upon reference, complaint, or 	appeal.</a:t>
            </a:r>
          </a:p>
          <a:p>
            <a:endParaRPr lang="en-US" dirty="0"/>
          </a:p>
        </p:txBody>
      </p:sp>
    </p:spTree>
    <p:extLst>
      <p:ext uri="{BB962C8B-B14F-4D97-AF65-F5344CB8AC3E}">
        <p14:creationId xmlns:p14="http://schemas.microsoft.com/office/powerpoint/2010/main" val="1996859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0259D-F1F6-4C4F-9DA8-251B15263C73}"/>
              </a:ext>
            </a:extLst>
          </p:cNvPr>
          <p:cNvSpPr>
            <a:spLocks noGrp="1"/>
          </p:cNvSpPr>
          <p:nvPr>
            <p:ph type="title"/>
          </p:nvPr>
        </p:nvSpPr>
        <p:spPr/>
        <p:txBody>
          <a:bodyPr/>
          <a:lstStyle/>
          <a:p>
            <a:r>
              <a:rPr lang="en-US" dirty="0"/>
              <a:t>Principles 7 &amp; 8</a:t>
            </a:r>
          </a:p>
        </p:txBody>
      </p:sp>
      <p:sp>
        <p:nvSpPr>
          <p:cNvPr id="3" name="Content Placeholder 2">
            <a:extLst>
              <a:ext uri="{FF2B5EF4-FFF2-40B4-BE49-F238E27FC236}">
                <a16:creationId xmlns:a16="http://schemas.microsoft.com/office/drawing/2014/main" id="{07332406-2F3A-444A-BBF2-B18FBC909848}"/>
              </a:ext>
            </a:extLst>
          </p:cNvPr>
          <p:cNvSpPr>
            <a:spLocks noGrp="1"/>
          </p:cNvSpPr>
          <p:nvPr>
            <p:ph idx="1"/>
          </p:nvPr>
        </p:nvSpPr>
        <p:spPr/>
        <p:txBody>
          <a:bodyPr/>
          <a:lstStyle/>
          <a:p>
            <a:pPr marL="0" indent="0">
              <a:buNone/>
            </a:pPr>
            <a:r>
              <a:rPr lang="en-US" b="1" u="sng" dirty="0"/>
              <a:t>F-3.0207 Ordination by Council</a:t>
            </a:r>
          </a:p>
          <a:p>
            <a:pPr marL="0" indent="0">
              <a:buNone/>
            </a:pPr>
            <a:r>
              <a:rPr lang="en-US" dirty="0"/>
              <a:t>	Presbyters (ruling elders and ministers of the Word and Sacrament) and deacons are</a:t>
            </a:r>
          </a:p>
          <a:p>
            <a:pPr marL="0" indent="0">
              <a:buNone/>
            </a:pPr>
            <a:r>
              <a:rPr lang="en-US" dirty="0"/>
              <a:t>	ordained only by the authority of a council.</a:t>
            </a:r>
          </a:p>
          <a:p>
            <a:pPr marL="0" indent="0">
              <a:buNone/>
            </a:pPr>
            <a:r>
              <a:rPr lang="en-US" b="1" u="sng" dirty="0"/>
              <a:t>F-3.0208 Shared Power, Exercised Jointly</a:t>
            </a:r>
          </a:p>
          <a:p>
            <a:pPr marL="0" indent="0">
              <a:buNone/>
            </a:pPr>
            <a:r>
              <a:rPr lang="en-US" dirty="0"/>
              <a:t>	Ecclesiastical jurisdiction is a shared power, to be exercised jointly by presbyters</a:t>
            </a:r>
          </a:p>
          <a:p>
            <a:pPr marL="0" indent="0">
              <a:buNone/>
            </a:pPr>
            <a:r>
              <a:rPr lang="en-US" dirty="0"/>
              <a:t>	gathered in councils.</a:t>
            </a:r>
          </a:p>
          <a:p>
            <a:endParaRPr lang="en-US" dirty="0"/>
          </a:p>
        </p:txBody>
      </p:sp>
    </p:spTree>
    <p:extLst>
      <p:ext uri="{BB962C8B-B14F-4D97-AF65-F5344CB8AC3E}">
        <p14:creationId xmlns:p14="http://schemas.microsoft.com/office/powerpoint/2010/main" val="2552744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9AD0E-CF5B-439F-81F5-8C71E38209EA}"/>
              </a:ext>
            </a:extLst>
          </p:cNvPr>
          <p:cNvSpPr>
            <a:spLocks noGrp="1"/>
          </p:cNvSpPr>
          <p:nvPr>
            <p:ph type="title"/>
          </p:nvPr>
        </p:nvSpPr>
        <p:spPr/>
        <p:txBody>
          <a:bodyPr/>
          <a:lstStyle/>
          <a:p>
            <a:r>
              <a:rPr lang="en-US" dirty="0"/>
              <a:t>Principle 9</a:t>
            </a:r>
          </a:p>
        </p:txBody>
      </p:sp>
      <p:sp>
        <p:nvSpPr>
          <p:cNvPr id="3" name="Content Placeholder 2">
            <a:extLst>
              <a:ext uri="{FF2B5EF4-FFF2-40B4-BE49-F238E27FC236}">
                <a16:creationId xmlns:a16="http://schemas.microsoft.com/office/drawing/2014/main" id="{9E541419-F173-411D-9DD4-E54B918E3161}"/>
              </a:ext>
            </a:extLst>
          </p:cNvPr>
          <p:cNvSpPr>
            <a:spLocks noGrp="1"/>
          </p:cNvSpPr>
          <p:nvPr>
            <p:ph idx="1"/>
          </p:nvPr>
        </p:nvSpPr>
        <p:spPr/>
        <p:txBody>
          <a:bodyPr/>
          <a:lstStyle/>
          <a:p>
            <a:pPr marL="0" indent="0">
              <a:buNone/>
            </a:pPr>
            <a:r>
              <a:rPr lang="en-US" b="1" u="sng" dirty="0"/>
              <a:t>F-3.0209 General Authority of Councils</a:t>
            </a:r>
          </a:p>
          <a:p>
            <a:pPr marL="0" indent="0">
              <a:lnSpc>
                <a:spcPct val="150000"/>
              </a:lnSpc>
              <a:spcBef>
                <a:spcPts val="0"/>
              </a:spcBef>
              <a:spcAft>
                <a:spcPts val="0"/>
              </a:spcAft>
              <a:buNone/>
            </a:pPr>
            <a:r>
              <a:rPr lang="en-US" dirty="0"/>
              <a:t>	Councils possess whatever administrative authority is necessary to give effect to duties and powers assigned by the Constitution of the church. The jurisdiction of each council is limited by the express provisions of the Constitution, with powers not mentioned being reserved to the presbyteries.</a:t>
            </a:r>
          </a:p>
          <a:p>
            <a:endParaRPr lang="en-US" dirty="0"/>
          </a:p>
        </p:txBody>
      </p:sp>
    </p:spTree>
    <p:extLst>
      <p:ext uri="{BB962C8B-B14F-4D97-AF65-F5344CB8AC3E}">
        <p14:creationId xmlns:p14="http://schemas.microsoft.com/office/powerpoint/2010/main" val="107698680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7356CB923B0F4391B1E8A2BB6F0F35" ma:contentTypeVersion="19" ma:contentTypeDescription="Create a new document." ma:contentTypeScope="" ma:versionID="c77d88d94e8129396c70ee05b393d2d2">
  <xsd:schema xmlns:xsd="http://www.w3.org/2001/XMLSchema" xmlns:xs="http://www.w3.org/2001/XMLSchema" xmlns:p="http://schemas.microsoft.com/office/2006/metadata/properties" xmlns:ns2="cc397c2f-67ab-4315-8ea2-96913614e985" xmlns:ns3="6de0931e-332f-4645-89d5-02b168b7b56d" targetNamespace="http://schemas.microsoft.com/office/2006/metadata/properties" ma:root="true" ma:fieldsID="a3e2c97205ab251bcccd69eae398d6f3" ns2:_="" ns3:_="">
    <xsd:import namespace="cc397c2f-67ab-4315-8ea2-96913614e985"/>
    <xsd:import namespace="6de0931e-332f-4645-89d5-02b168b7b56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Imag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397c2f-67ab-4315-8ea2-96913614e9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ca33647-b38d-442c-b4bf-32aae8709894" ma:termSetId="09814cd3-568e-fe90-9814-8d621ff8fb84" ma:anchorId="fba54fb3-c3e1-fe81-a776-ca4b69148c4d" ma:open="true" ma:isKeyword="false">
      <xsd:complexType>
        <xsd:sequence>
          <xsd:element ref="pc:Terms" minOccurs="0" maxOccurs="1"/>
        </xsd:sequence>
      </xsd:complexType>
    </xsd:element>
    <xsd:element name="Image" ma:index="24" nillable="true" ma:displayName="Image" ma:format="Thumbnail" ma:internalName="Image">
      <xsd:simpleType>
        <xsd:restriction base="dms:Unknow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de0931e-332f-4645-89d5-02b168b7b56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98ec4c7-81f7-44e7-be55-dc419086244a}" ma:internalName="TaxCatchAll" ma:showField="CatchAllData" ma:web="6de0931e-332f-4645-89d5-02b168b7b5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95B10C-4B3F-497D-879F-6FB4672A4303}"/>
</file>

<file path=customXml/itemProps2.xml><?xml version="1.0" encoding="utf-8"?>
<ds:datastoreItem xmlns:ds="http://schemas.openxmlformats.org/officeDocument/2006/customXml" ds:itemID="{9E0964A7-504C-41AC-A3AC-157C6551C373}"/>
</file>

<file path=docProps/app.xml><?xml version="1.0" encoding="utf-8"?>
<Properties xmlns="http://schemas.openxmlformats.org/officeDocument/2006/extended-properties" xmlns:vt="http://schemas.openxmlformats.org/officeDocument/2006/docPropsVTypes">
  <Template>Facet</Template>
  <TotalTime>47</TotalTime>
  <Words>342</Words>
  <Application>Microsoft Office PowerPoint</Application>
  <PresentationFormat>Widescreen</PresentationFormat>
  <Paragraphs>34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      PRINCIPLES OF PRESBYTERIAN GOVERNMENT  </vt:lpstr>
      <vt:lpstr>Principles 1 and 2 </vt:lpstr>
      <vt:lpstr>Principles 3 and 4 </vt:lpstr>
      <vt:lpstr>Principles 5 &amp; 6</vt:lpstr>
      <vt:lpstr>Principles 7 &amp; 8</vt:lpstr>
      <vt:lpstr>Principle 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PRESBYTERIAN GOVERNMENT</dc:title>
  <dc:creator>Carson Rhyne</dc:creator>
  <cp:lastModifiedBy>Carson Rhyne</cp:lastModifiedBy>
  <cp:revision>4</cp:revision>
  <cp:lastPrinted>2024-05-30T15:49:35Z</cp:lastPrinted>
  <dcterms:created xsi:type="dcterms:W3CDTF">2024-05-29T23:27:20Z</dcterms:created>
  <dcterms:modified xsi:type="dcterms:W3CDTF">2024-05-30T16:05:50Z</dcterms:modified>
</cp:coreProperties>
</file>